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57" r:id="rId3"/>
    <p:sldId id="258" r:id="rId4"/>
    <p:sldId id="259" r:id="rId5"/>
    <p:sldId id="262" r:id="rId6"/>
    <p:sldId id="260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 snapToObjects="1">
      <p:cViewPr varScale="1">
        <p:scale>
          <a:sx n="79" d="100"/>
          <a:sy n="79" d="100"/>
        </p:scale>
        <p:origin x="-10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5AAD1-1924-BC49-BA07-67B0820E086C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551F7-7C30-A549-B5DD-C06AAA44B5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17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39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75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54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5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24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5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18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2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51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62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40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772D3-1BDF-3042-B258-DEEE3DEE1224}" type="datetimeFigureOut">
              <a:rPr lang="fr-FR" smtClean="0"/>
              <a:t>24/03/17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310CA-ACA7-764C-A030-C58761D3CC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65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076994" y="2843211"/>
            <a:ext cx="8138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“</a:t>
            </a:r>
            <a:r>
              <a:rPr lang="en-US" sz="5400" dirty="0" err="1" smtClean="0"/>
              <a:t>Hola</a:t>
            </a:r>
            <a:r>
              <a:rPr lang="en-US" sz="5400" dirty="0" smtClean="0"/>
              <a:t>. I’m Bob. I’m the new marketing intern and everyone is </a:t>
            </a:r>
            <a:r>
              <a:rPr lang="en-US" sz="5400" dirty="0" smtClean="0"/>
              <a:t>talking </a:t>
            </a:r>
            <a:r>
              <a:rPr lang="en-US" sz="5400" dirty="0" smtClean="0"/>
              <a:t>about ADEL.”</a:t>
            </a:r>
            <a:endParaRPr lang="en-US" sz="20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49" y="658812"/>
            <a:ext cx="174625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7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076994" y="2743199"/>
            <a:ext cx="8138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 err="1" smtClean="0"/>
              <a:t>What’s</a:t>
            </a:r>
            <a:r>
              <a:rPr lang="fr-FR" sz="8000" dirty="0" smtClean="0"/>
              <a:t> ADEL?</a:t>
            </a:r>
            <a:endParaRPr lang="fr-FR" sz="3600" dirty="0" smtClean="0"/>
          </a:p>
        </p:txBody>
      </p:sp>
    </p:spTree>
    <p:extLst>
      <p:ext uri="{BB962C8B-B14F-4D97-AF65-F5344CB8AC3E}">
        <p14:creationId xmlns:p14="http://schemas.microsoft.com/office/powerpoint/2010/main" val="84557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7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012448" y="1140310"/>
            <a:ext cx="8138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 err="1" smtClean="0"/>
              <a:t>AD</a:t>
            </a:r>
            <a:r>
              <a:rPr lang="fr-FR" sz="8000" dirty="0" err="1" smtClean="0"/>
              <a:t>aptive</a:t>
            </a:r>
            <a:endParaRPr lang="fr-FR" sz="8000" dirty="0" smtClean="0"/>
          </a:p>
          <a:p>
            <a:pPr algn="ctr"/>
            <a:r>
              <a:rPr lang="fr-FR" sz="8000" b="1" dirty="0" smtClean="0"/>
              <a:t>E</a:t>
            </a:r>
            <a:r>
              <a:rPr lang="fr-FR" sz="8000" dirty="0" smtClean="0"/>
              <a:t>vent</a:t>
            </a:r>
          </a:p>
          <a:p>
            <a:pPr algn="ctr"/>
            <a:r>
              <a:rPr lang="fr-FR" sz="8000" b="1" dirty="0" err="1" smtClean="0"/>
              <a:t>L</a:t>
            </a:r>
            <a:r>
              <a:rPr lang="fr-FR" sz="8000" dirty="0" err="1" smtClean="0"/>
              <a:t>ogic</a:t>
            </a:r>
            <a:endParaRPr lang="fr-FR" sz="3600" dirty="0" smtClean="0"/>
          </a:p>
        </p:txBody>
      </p:sp>
    </p:spTree>
    <p:extLst>
      <p:ext uri="{BB962C8B-B14F-4D97-AF65-F5344CB8AC3E}">
        <p14:creationId xmlns:p14="http://schemas.microsoft.com/office/powerpoint/2010/main" val="19132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6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0"/>
            <a:ext cx="9829800" cy="68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70" y="0"/>
            <a:ext cx="1308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6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5336" y="733686"/>
            <a:ext cx="1725763" cy="20256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76994" y="2743199"/>
            <a:ext cx="8138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 err="1" smtClean="0"/>
              <a:t>Hola</a:t>
            </a:r>
            <a:r>
              <a:rPr lang="fr-FR" sz="8000" dirty="0" smtClean="0"/>
              <a:t>. </a:t>
            </a:r>
            <a:r>
              <a:rPr lang="fr-FR" sz="8000" dirty="0" err="1" smtClean="0"/>
              <a:t>I’m</a:t>
            </a:r>
            <a:r>
              <a:rPr lang="fr-FR" sz="8000" dirty="0" smtClean="0"/>
              <a:t> Acronymous.</a:t>
            </a:r>
            <a:endParaRPr lang="fr-FR" sz="3600" dirty="0" smtClean="0"/>
          </a:p>
        </p:txBody>
      </p:sp>
    </p:spTree>
    <p:extLst>
      <p:ext uri="{BB962C8B-B14F-4D97-AF65-F5344CB8AC3E}">
        <p14:creationId xmlns:p14="http://schemas.microsoft.com/office/powerpoint/2010/main" val="114142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589" y="0"/>
            <a:ext cx="14053279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85970" y="0"/>
            <a:ext cx="8138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 smtClean="0">
                <a:solidFill>
                  <a:schemeClr val="bg1"/>
                </a:solidFill>
              </a:rPr>
              <a:t>DEMO</a:t>
            </a:r>
            <a:endParaRPr lang="fr-FR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6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8" y="0"/>
            <a:ext cx="1256427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-142878" y="200025"/>
            <a:ext cx="5609272" cy="255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 smtClean="0">
                <a:solidFill>
                  <a:schemeClr val="bg1"/>
                </a:solidFill>
              </a:rPr>
              <a:t>#13</a:t>
            </a:r>
            <a:endParaRPr lang="fr-FR" sz="3600" dirty="0" smtClean="0">
              <a:solidFill>
                <a:schemeClr val="bg1"/>
              </a:solidFill>
            </a:endParaRPr>
          </a:p>
          <a:p>
            <a:pPr algn="ctr"/>
            <a:r>
              <a:rPr lang="fr-FR" sz="8000" dirty="0" smtClean="0">
                <a:solidFill>
                  <a:schemeClr val="bg1"/>
                </a:solidFill>
              </a:rPr>
              <a:t>Acronymous </a:t>
            </a:r>
          </a:p>
        </p:txBody>
      </p:sp>
    </p:spTree>
    <p:extLst>
      <p:ext uri="{BB962C8B-B14F-4D97-AF65-F5344CB8AC3E}">
        <p14:creationId xmlns:p14="http://schemas.microsoft.com/office/powerpoint/2010/main" val="200160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34</Words>
  <Application>Microsoft Macintosh PowerPoint</Application>
  <PresentationFormat>Custom</PresentationFormat>
  <Paragraphs>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 Francois</dc:creator>
  <cp:lastModifiedBy>Kawtar Ahaggach</cp:lastModifiedBy>
  <cp:revision>30</cp:revision>
  <dcterms:created xsi:type="dcterms:W3CDTF">2017-03-24T10:14:33Z</dcterms:created>
  <dcterms:modified xsi:type="dcterms:W3CDTF">2017-03-24T14:03:23Z</dcterms:modified>
</cp:coreProperties>
</file>